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-109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рямоугольник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Прямоугольник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Прямоугольник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Прямоугольник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Прямоугольник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Скругленный прямоугольник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Скругленный прямоугольник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Прямоугольник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Прямоугольник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6" name="Дата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27" name="Номер слайда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28" name="Нижний колонтитул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угольник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Прямоугольник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Прямоугольник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Прямоугольник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Прямоугольник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Скругленный прямоугольник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Скругленный прямоугольник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Прямоугольник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Прямоугольник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Прямоугольник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Прямоугольник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Прямоугольник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Прямоугольник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07.11.2019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67544" y="1124744"/>
            <a:ext cx="8458200" cy="2531144"/>
          </a:xfrm>
        </p:spPr>
        <p:txBody>
          <a:bodyPr>
            <a:norm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Средство просмотра и редактирования растровых изображений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537174"/>
          </a:xfrm>
        </p:spPr>
        <p:txBody>
          <a:bodyPr/>
          <a:lstStyle/>
          <a:p>
            <a:r>
              <a:rPr lang="ru-RU" dirty="0" smtClean="0">
                <a:latin typeface="Century Gothic" panose="020B0502020202020204" pitchFamily="34" charset="0"/>
              </a:rPr>
              <a:t>Автор</a:t>
            </a:r>
            <a:r>
              <a:rPr lang="en-US" dirty="0" smtClean="0">
                <a:latin typeface="Century Gothic" panose="020B0502020202020204" pitchFamily="34" charset="0"/>
              </a:rPr>
              <a:t>:</a:t>
            </a:r>
            <a:r>
              <a:rPr lang="ru-RU" dirty="0" smtClean="0">
                <a:latin typeface="Century Gothic" panose="020B0502020202020204" pitchFamily="34" charset="0"/>
              </a:rPr>
              <a:t> Зарубин Борис</a:t>
            </a:r>
            <a:endParaRPr lang="ru-RU" dirty="0">
              <a:latin typeface="Century Gothic" panose="020B0502020202020204" pitchFamily="34" charset="0"/>
            </a:endParaRPr>
          </a:p>
        </p:txBody>
      </p:sp>
      <p:pic>
        <p:nvPicPr>
          <p:cNvPr id="1026" name="Picture 2" descr="Картинки по запросу pyth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4039076"/>
            <a:ext cx="3148608" cy="3148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Картинки по запросу qt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4821293"/>
            <a:ext cx="2159560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Картинки по запросу sqlit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629410"/>
            <a:ext cx="4150316" cy="196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26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1\PycharmProjects\Year2\Project1\slide1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412179"/>
            <a:ext cx="6372200" cy="5447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48680"/>
            <a:ext cx="6707088" cy="792088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Century Gothic" panose="020B0502020202020204" pitchFamily="34" charset="0"/>
              </a:rPr>
              <a:t>Просмотр фотографий</a:t>
            </a:r>
            <a:r>
              <a:rPr lang="en-US" dirty="0" smtClean="0">
                <a:latin typeface="Century Gothic" panose="020B0502020202020204" pitchFamily="34" charset="0"/>
              </a:rPr>
              <a:t>: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724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1\PycharmProjects\Year2\Project1\slide2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37" y="1262904"/>
            <a:ext cx="8640960" cy="560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337724"/>
            <a:ext cx="8229600" cy="1069848"/>
          </a:xfrm>
        </p:spPr>
        <p:txBody>
          <a:bodyPr/>
          <a:lstStyle/>
          <a:p>
            <a:r>
              <a:rPr lang="ru-RU" dirty="0" smtClean="0">
                <a:latin typeface="Century Gothic" panose="020B0502020202020204" pitchFamily="34" charset="0"/>
              </a:rPr>
              <a:t>Редактирование фотографий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600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7790" y="116632"/>
            <a:ext cx="8229600" cy="1069848"/>
          </a:xfrm>
        </p:spPr>
        <p:txBody>
          <a:bodyPr/>
          <a:lstStyle/>
          <a:p>
            <a:r>
              <a:rPr lang="ru-RU" dirty="0" smtClean="0">
                <a:latin typeface="Century Gothic" panose="020B0502020202020204" pitchFamily="34" charset="0"/>
              </a:rPr>
              <a:t>Структура проекта</a:t>
            </a:r>
            <a:endParaRPr lang="ru-RU" dirty="0">
              <a:latin typeface="Century Gothic" panose="020B0502020202020204" pitchFamily="34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5" t="8836" r="54072" b="11811"/>
          <a:stretch/>
        </p:blipFill>
        <p:spPr bwMode="auto">
          <a:xfrm>
            <a:off x="827584" y="1076146"/>
            <a:ext cx="3495006" cy="5805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97" t="8734" r="58643" b="13409"/>
          <a:stretch/>
        </p:blipFill>
        <p:spPr bwMode="auto">
          <a:xfrm>
            <a:off x="5220072" y="1080628"/>
            <a:ext cx="2933813" cy="5824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1004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1069848"/>
          </a:xfrm>
        </p:spPr>
        <p:txBody>
          <a:bodyPr/>
          <a:lstStyle/>
          <a:p>
            <a:r>
              <a:rPr lang="ru-RU" dirty="0" smtClean="0">
                <a:latin typeface="Century Gothic" panose="020B0502020202020204" pitchFamily="34" charset="0"/>
              </a:rPr>
              <a:t>Структура проекта 2</a:t>
            </a:r>
            <a:endParaRPr lang="ru-RU" dirty="0">
              <a:latin typeface="Century Gothic" panose="020B0502020202020204" pitchFamily="34" charset="0"/>
            </a:endParaRPr>
          </a:p>
        </p:txBody>
      </p:sp>
      <p:pic>
        <p:nvPicPr>
          <p:cNvPr id="3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29" t="13486" r="46539" b="22747"/>
          <a:stretch/>
        </p:blipFill>
        <p:spPr bwMode="auto">
          <a:xfrm>
            <a:off x="2267744" y="1412776"/>
            <a:ext cx="4755940" cy="49688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829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2852936"/>
            <a:ext cx="7740352" cy="1069848"/>
          </a:xfrm>
        </p:spPr>
        <p:txBody>
          <a:bodyPr>
            <a:noAutofit/>
          </a:bodyPr>
          <a:lstStyle/>
          <a:p>
            <a:pPr algn="ctr"/>
            <a:r>
              <a:rPr lang="ru-RU" sz="6000" dirty="0" smtClean="0">
                <a:latin typeface="Century Gothic" panose="020B0502020202020204" pitchFamily="34" charset="0"/>
              </a:rPr>
              <a:t>Спасибо за внимание</a:t>
            </a:r>
            <a:endParaRPr lang="ru-RU" sz="6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0892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ородская">
  <a:themeElements>
    <a:clrScheme name="Городская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Городская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Городская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74</TotalTime>
  <Words>23</Words>
  <Application>Microsoft Office PowerPoint</Application>
  <PresentationFormat>Экран (4:3)</PresentationFormat>
  <Paragraphs>7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Городская</vt:lpstr>
      <vt:lpstr>Средство просмотра и редактирования растровых изображений</vt:lpstr>
      <vt:lpstr>Просмотр фотографий:</vt:lpstr>
      <vt:lpstr>Редактирование фотографий</vt:lpstr>
      <vt:lpstr>Структура проекта</vt:lpstr>
      <vt:lpstr>Структура проекта 2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1</dc:creator>
  <cp:lastModifiedBy>1</cp:lastModifiedBy>
  <cp:revision>7</cp:revision>
  <dcterms:created xsi:type="dcterms:W3CDTF">2019-11-05T14:30:03Z</dcterms:created>
  <dcterms:modified xsi:type="dcterms:W3CDTF">2019-11-07T13:46:18Z</dcterms:modified>
</cp:coreProperties>
</file>

<file path=docProps/thumbnail.jpeg>
</file>